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56" r:id="rId5"/>
    <p:sldId id="257" r:id="rId6"/>
    <p:sldId id="258" r:id="rId7"/>
    <p:sldId id="264" r:id="rId8"/>
    <p:sldId id="259" r:id="rId9"/>
    <p:sldId id="260" r:id="rId10"/>
    <p:sldId id="265" r:id="rId11"/>
    <p:sldId id="266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10"/>
  </p:normalViewPr>
  <p:slideViewPr>
    <p:cSldViewPr snapToGrid="0" snapToObjects="1" showGuides="1">
      <p:cViewPr>
        <p:scale>
          <a:sx n="171" d="100"/>
          <a:sy n="171" d="100"/>
        </p:scale>
        <p:origin x="139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C49F8-2810-224A-ABEA-7A303449E603}" type="datetimeFigureOut">
              <a:rPr lang="de-DE" smtClean="0"/>
              <a:t>07.04.2022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48593-3668-9642-AD55-7502E1D2A7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A9807B-1766-1245-AC91-E5AA502F4E1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3237" y="882869"/>
            <a:ext cx="8137525" cy="59909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500" b="1" baseline="0">
                <a:solidFill>
                  <a:srgbClr val="0033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Folienuntertitel durch Klicken bearbeiten</a:t>
            </a:r>
            <a:endParaRPr lang="en-US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B846DC88-5E73-764F-BE52-C95CA0E23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Willkommen an der TU Ilmenau</a:t>
            </a: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14B78777-7498-3842-9A79-3704C9BD80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4E02D7EE-125C-5C45-9C5C-BAB701D621B8}"/>
              </a:ext>
            </a:extLst>
          </p:cNvPr>
          <p:cNvSpPr/>
          <p:nvPr userDrawn="1"/>
        </p:nvSpPr>
        <p:spPr>
          <a:xfrm>
            <a:off x="0" y="2267463"/>
            <a:ext cx="9144000" cy="3635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47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C32F661E-C4E0-8E4C-B8C5-15010E52D2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89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Kapiteltitel durch Klicken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83C7D6DF-5D87-6947-89BE-D460E6C7DA6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664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Vielen Dank für Ihre Aufmerksamkeit!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F92AB0C-7A28-9141-8DDE-64644BD635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1230313"/>
            <a:ext cx="8137524" cy="244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rgbClr val="003359"/>
                </a:solidFill>
              </a:defRPr>
            </a:lvl1pPr>
          </a:lstStyle>
          <a:p>
            <a:r>
              <a:rPr lang="de-DE" dirty="0" err="1"/>
              <a:t>Vorname.Name@tu-ilmenau.de</a:t>
            </a:r>
            <a:r>
              <a:rPr lang="de-DE" dirty="0"/>
              <a:t> | </a:t>
            </a:r>
            <a:r>
              <a:rPr lang="de-DE" dirty="0" err="1"/>
              <a:t>www.tu-ilmenau.de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8ECBCC4-DE23-3843-AB04-957DC2CC85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E59BC03-30A6-834A-82CC-772D297BE2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238" y="2058803"/>
            <a:ext cx="8137525" cy="150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>
                <a:solidFill>
                  <a:schemeClr val="accent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Bildnachweise:</a:t>
            </a:r>
            <a:r>
              <a:rPr lang="de-DE" sz="600" dirty="0" err="1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Folie</a:t>
            </a:r>
            <a:r>
              <a:rPr lang="de-DE" sz="600" dirty="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Chris Liebold, Folie 2,5,6,9: Michael Reichel,</a:t>
            </a:r>
            <a:r>
              <a:rPr lang="de-DE" sz="600" baseline="0" dirty="0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Folie 10: </a:t>
            </a:r>
            <a:r>
              <a:rPr lang="de-DE" sz="600" baseline="0" dirty="0" err="1">
                <a:solidFill>
                  <a:srgbClr val="AAA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helibild</a:t>
            </a:r>
            <a:endParaRPr lang="de-DE" sz="600">
              <a:solidFill>
                <a:srgbClr val="AAA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10" name="bk object 16">
            <a:extLst>
              <a:ext uri="{FF2B5EF4-FFF2-40B4-BE49-F238E27FC236}">
                <a16:creationId xmlns:a16="http://schemas.microsoft.com/office/drawing/2014/main" id="{EC4E7D10-8F1F-8C4E-BFC9-4D53E9098C03}"/>
              </a:ext>
            </a:extLst>
          </p:cNvPr>
          <p:cNvSpPr/>
          <p:nvPr userDrawn="1"/>
        </p:nvSpPr>
        <p:spPr>
          <a:xfrm>
            <a:off x="0" y="2274453"/>
            <a:ext cx="9144000" cy="3635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0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r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528DE4-945B-4B4B-8E96-5149F1E4F44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3237" y="882869"/>
            <a:ext cx="8137525" cy="59909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500" b="1" baseline="0">
                <a:solidFill>
                  <a:srgbClr val="0033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Folienuntertitel durch Klicken bearbeiten</a:t>
            </a: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4D51A3A-2167-FC44-80D2-9DA523D98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733550"/>
            <a:ext cx="3958403" cy="3938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2-Spalter 50/50 Text/Bild Arial 16 Zeilenabstand (ZA) 20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</a:t>
            </a:r>
            <a:r>
              <a:rPr lang="de-DE" dirty="0" err="1"/>
              <a:t>dieidealo</a:t>
            </a:r>
            <a:r>
              <a:rPr lang="de-DE" dirty="0"/>
              <a:t>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lernal</a:t>
            </a:r>
            <a:r>
              <a:rPr lang="de-DE" dirty="0"/>
              <a:t>.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008BD62-C5F5-6147-A9B6-F64A37DA08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70425" y="1733354"/>
            <a:ext cx="3970338" cy="393858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BC157521-50A8-A449-9E76-A5EEEBFC7F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6BB1121B-220E-DE49-AD36-AAC434F77D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588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r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368300"/>
            <a:ext cx="8137525" cy="490921"/>
          </a:xfrm>
        </p:spPr>
        <p:txBody>
          <a:bodyPr rIns="0" bIns="0" anchor="t" anchorCtr="0">
            <a:normAutofit/>
          </a:bodyPr>
          <a:lstStyle>
            <a:lvl1pPr>
              <a:defRPr sz="3200" baseline="0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528DE4-945B-4B4B-8E96-5149F1E4F44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3237" y="882869"/>
            <a:ext cx="8137525" cy="59909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500" b="1" baseline="0">
                <a:solidFill>
                  <a:srgbClr val="0033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Folienuntertitel durch Klicken bearbeiten</a:t>
            </a: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4D51A3A-2167-FC44-80D2-9DA523D98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733549"/>
            <a:ext cx="8137524" cy="3744967"/>
          </a:xfrm>
          <a:prstGeom prst="rect">
            <a:avLst/>
          </a:prstGeom>
        </p:spPr>
        <p:txBody>
          <a:bodyPr lIns="0" tIns="0" rIns="0" bIns="0" numCol="2" spcCol="288000">
            <a:no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2-Spalter 50/50 Text/Text Arial 16 Zeilenabstand (ZA) 20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</a:t>
            </a:r>
            <a:r>
              <a:rPr lang="de-DE" dirty="0" err="1"/>
              <a:t>dieidealo</a:t>
            </a:r>
            <a:r>
              <a:rPr lang="de-DE" dirty="0"/>
              <a:t>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</a:t>
            </a:r>
            <a:r>
              <a:rPr lang="de-DE" dirty="0" err="1"/>
              <a:t>dieidealo</a:t>
            </a:r>
            <a:r>
              <a:rPr lang="de-DE" dirty="0"/>
              <a:t>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lernal</a:t>
            </a:r>
            <a:r>
              <a:rPr lang="de-DE" dirty="0"/>
              <a:t>. Das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</a:t>
            </a:r>
            <a:r>
              <a:rPr lang="de-DE" dirty="0" err="1"/>
              <a:t>dieidealo</a:t>
            </a:r>
            <a:r>
              <a:rPr lang="de-DE" dirty="0"/>
              <a:t>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</a:t>
            </a:r>
            <a:r>
              <a:rPr lang="de-DE" dirty="0" err="1"/>
              <a:t>Ipsala</a:t>
            </a:r>
            <a:r>
              <a:rPr lang="de-DE" dirty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648B50-7D88-2649-80F6-DAEC9B0CA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742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er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368300"/>
            <a:ext cx="8137525" cy="490921"/>
          </a:xfrm>
        </p:spPr>
        <p:txBody>
          <a:bodyPr rIns="0" bIns="0" anchor="t" anchorCtr="0">
            <a:normAutofit/>
          </a:bodyPr>
          <a:lstStyle>
            <a:lvl1pPr>
              <a:defRPr sz="3200" baseline="0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528DE4-945B-4B4B-8E96-5149F1E4F44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3237" y="882869"/>
            <a:ext cx="8137525" cy="59909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500" b="1" baseline="0">
                <a:solidFill>
                  <a:srgbClr val="0033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Folienuntertitel durch Klicken bearbeiten</a:t>
            </a: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4D51A3A-2167-FC44-80D2-9DA523D98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733549"/>
            <a:ext cx="8137524" cy="3744967"/>
          </a:xfrm>
          <a:prstGeom prst="rect">
            <a:avLst/>
          </a:prstGeom>
        </p:spPr>
        <p:txBody>
          <a:bodyPr lIns="0" tIns="0" rIns="0" bIns="0" numCol="1" spcCol="288000">
            <a:no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1-Spalter Text/Text Arial 16 Zeilenabstand (ZA) 20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</a:t>
            </a:r>
            <a:r>
              <a:rPr lang="de-DE" dirty="0" err="1"/>
              <a:t>dieidealo</a:t>
            </a:r>
            <a:r>
              <a:rPr lang="de-DE" dirty="0"/>
              <a:t>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</a:t>
            </a:r>
            <a:r>
              <a:rPr lang="de-DE" dirty="0" err="1"/>
              <a:t>dieidealo</a:t>
            </a:r>
            <a:r>
              <a:rPr lang="de-DE" dirty="0"/>
              <a:t>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lernal</a:t>
            </a:r>
            <a:r>
              <a:rPr lang="de-DE" dirty="0"/>
              <a:t>. Das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</a:t>
            </a:r>
            <a:r>
              <a:rPr lang="de-DE" dirty="0" err="1"/>
              <a:t>dieidealo</a:t>
            </a:r>
            <a:r>
              <a:rPr lang="de-DE" dirty="0"/>
              <a:t>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</a:t>
            </a:r>
            <a:r>
              <a:rPr lang="de-DE" dirty="0" err="1"/>
              <a:t>Ipsala</a:t>
            </a:r>
            <a:r>
              <a:rPr lang="de-DE" dirty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648B50-7D88-2649-80F6-DAEC9B0CA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44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4 Bild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8" y="368300"/>
            <a:ext cx="8137524" cy="489365"/>
          </a:xfrm>
        </p:spPr>
        <p:txBody>
          <a:bodyPr/>
          <a:lstStyle>
            <a:lvl1pPr>
              <a:defRPr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62F8F74-454F-8E43-B9A5-F5FF939B56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7" y="882869"/>
            <a:ext cx="8137525" cy="59909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500" b="1">
                <a:solidFill>
                  <a:srgbClr val="0033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Folienuntertitel durch Klicken bearbeiten </a:t>
            </a:r>
            <a:endParaRPr lang="en-US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52EDC51-0BC4-2A48-BDA1-03DA83A12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762" y="1746008"/>
            <a:ext cx="2520000" cy="3938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3-Spalter Text/Bild </a:t>
            </a:r>
            <a:br>
              <a:rPr lang="de-DE" dirty="0"/>
            </a:br>
            <a:r>
              <a:rPr lang="de-DE" dirty="0"/>
              <a:t>Arial 16 Zeilenabstand (ZA) 20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so die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lernal</a:t>
            </a:r>
            <a:r>
              <a:rPr lang="de-DE" dirty="0"/>
              <a:t>. Mustertext so die so die </a:t>
            </a:r>
            <a:r>
              <a:rPr lang="de-DE" dirty="0" err="1"/>
              <a:t>temporum</a:t>
            </a:r>
            <a:r>
              <a:rPr lang="de-DE" dirty="0"/>
              <a:t> so </a:t>
            </a:r>
            <a:r>
              <a:rPr lang="de-DE" dirty="0" err="1"/>
              <a:t>lobisamium</a:t>
            </a:r>
            <a:r>
              <a:rPr lang="de-DE" dirty="0"/>
              <a:t> Mustertext </a:t>
            </a:r>
            <a:r>
              <a:rPr lang="de-DE" dirty="0" err="1"/>
              <a:t>lernal</a:t>
            </a:r>
            <a:r>
              <a:rPr lang="de-DE" dirty="0"/>
              <a:t>.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5195476-40A0-FE40-88FE-FD4F4E2F2F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8837" y="1745779"/>
            <a:ext cx="2520000" cy="18002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15" name="Bildplatzhalter 13">
            <a:extLst>
              <a:ext uri="{FF2B5EF4-FFF2-40B4-BE49-F238E27FC236}">
                <a16:creationId xmlns:a16="http://schemas.microsoft.com/office/drawing/2014/main" id="{D9424FB2-13F3-0C47-8536-EC3CDE89D9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19799" y="1745779"/>
            <a:ext cx="2520000" cy="18002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id="{C6C23CB3-02EA-3E4C-B5BD-D4F8047E1C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8837" y="3763138"/>
            <a:ext cx="2520000" cy="18002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17" name="Bildplatzhalter 13">
            <a:extLst>
              <a:ext uri="{FF2B5EF4-FFF2-40B4-BE49-F238E27FC236}">
                <a16:creationId xmlns:a16="http://schemas.microsoft.com/office/drawing/2014/main" id="{92CBFA22-1E4B-2341-8599-848B5D3421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19799" y="3763137"/>
            <a:ext cx="2520000" cy="18002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6E365996-3D89-DE4B-BB96-AC560EE2E0D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963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r Aufzählung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207BEA7-17EC-0548-AF7E-32061B0CD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368300"/>
            <a:ext cx="8137524" cy="489365"/>
          </a:xfrm>
        </p:spPr>
        <p:txBody>
          <a:bodyPr/>
          <a:lstStyle>
            <a:lvl1pPr>
              <a:defRPr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A0EB51A-AF87-F543-B3EB-644B0FBF610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3237" y="882869"/>
            <a:ext cx="8137525" cy="59909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500" b="1">
                <a:solidFill>
                  <a:srgbClr val="0033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Folienuntertitel durch Klicken bearbeiten</a:t>
            </a:r>
            <a:endParaRPr lang="en-US" dirty="0"/>
          </a:p>
        </p:txBody>
      </p:sp>
      <p:sp>
        <p:nvSpPr>
          <p:cNvPr id="8" name="Bildplatzhalter 13">
            <a:extLst>
              <a:ext uri="{FF2B5EF4-FFF2-40B4-BE49-F238E27FC236}">
                <a16:creationId xmlns:a16="http://schemas.microsoft.com/office/drawing/2014/main" id="{E7BC7DA6-D552-B345-8579-EC080E03EA3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20761" y="1745779"/>
            <a:ext cx="2520000" cy="18002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1BDD8B5-C582-2142-A2A8-2220D8E22F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733550"/>
            <a:ext cx="3997817" cy="3938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>
                <a:solidFill>
                  <a:srgbClr val="003359"/>
                </a:solidFill>
              </a:defRPr>
            </a:lvl1pPr>
            <a:lvl2pPr marL="800100" marR="0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>
                <a:solidFill>
                  <a:srgbClr val="003359"/>
                </a:solidFill>
              </a:defRPr>
            </a:lvl2pPr>
          </a:lstStyle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de-DE" dirty="0"/>
              <a:t>Aufzählung Mustertext 1. Kategorie Arial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 Mustertext 2. Kategorie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 Mustertext 2. Kategorie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de-DE" dirty="0"/>
              <a:t>Aufzählung Mustertext 1. Kategorie Arial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 Mustertext 2. Kategorie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 Mustertext 2. Kategorie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de-DE" dirty="0"/>
              <a:t>Aufzählung Mustertext 1. Kategorie Arial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 Mustertext 2. Kategorie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 Mustertext 2. Kategorie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de-DE" dirty="0"/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8D53EA53-C795-2741-9196-B133E7CAF5A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70425" y="1733354"/>
            <a:ext cx="3970338" cy="39385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FFCF335-EACB-F34A-A17C-4073D89A1AF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758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207BEA7-17EC-0548-AF7E-32061B0CD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368300"/>
            <a:ext cx="8137524" cy="489365"/>
          </a:xfrm>
        </p:spPr>
        <p:txBody>
          <a:bodyPr/>
          <a:lstStyle>
            <a:lvl1pPr>
              <a:defRPr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A0EB51A-AF87-F543-B3EB-644B0FBF610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3237" y="882869"/>
            <a:ext cx="8137525" cy="59909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500" b="1">
                <a:solidFill>
                  <a:srgbClr val="0033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Folienuntertitel durch Klicken bearbeiten</a:t>
            </a: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1BDD8B5-C582-2142-A2A8-2220D8E22F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733550"/>
            <a:ext cx="8137524" cy="3938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rgbClr val="FF7900"/>
              </a:buClr>
              <a:buSzTx/>
              <a:buFontTx/>
              <a:buNone/>
              <a:tabLst>
                <a:tab pos="241300" algn="l"/>
              </a:tabLst>
              <a:defRPr lang="de-DE" sz="1600" kern="1200" dirty="0">
                <a:solidFill>
                  <a:srgbClr val="003359"/>
                </a:solidFill>
                <a:latin typeface="Arial"/>
                <a:ea typeface="+mn-ea"/>
                <a:cs typeface="Arial"/>
              </a:defRPr>
            </a:lvl1pPr>
            <a:lvl2pPr marL="457200" marR="0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003359"/>
                </a:solidFill>
              </a:defRPr>
            </a:lvl2pPr>
          </a:lstStyle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de-DE" dirty="0"/>
              <a:t>Aufzählung Mustertext 1. </a:t>
            </a:r>
            <a:r>
              <a:rPr lang="de-DE"/>
              <a:t>Kategorie Arial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FFCF335-EACB-F34A-A17C-4073D89A1AF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60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er Aufzählung ohne 2.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207BEA7-17EC-0548-AF7E-32061B0CD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368300"/>
            <a:ext cx="8137524" cy="489365"/>
          </a:xfrm>
        </p:spPr>
        <p:txBody>
          <a:bodyPr/>
          <a:lstStyle>
            <a:lvl1pPr>
              <a:defRPr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1BDD8B5-C582-2142-A2A8-2220D8E22F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1139371"/>
            <a:ext cx="8137524" cy="45325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>
                <a:solidFill>
                  <a:srgbClr val="003359"/>
                </a:solidFill>
              </a:defRPr>
            </a:lvl1pPr>
            <a:lvl2pPr marL="800100" marR="0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>
                <a:solidFill>
                  <a:srgbClr val="003359"/>
                </a:solidFill>
              </a:defRPr>
            </a:lvl2pPr>
          </a:lstStyle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de-DE" dirty="0"/>
              <a:t>Aufzählung Mustertext 1. Kategorie Arial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 Mustertext 2. Kategorie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 Mustertext 2. Kategorie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de-DE" dirty="0"/>
              <a:t>Aufzählung Mustertext 1. Kategorie Arial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 Mustertext 2. Kategorie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 Mustertext 2. Kategorie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de-DE" dirty="0"/>
              <a:t>Aufzählung Mustertext 1. Kategorie Arial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 Mustertext 2. Kategorie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 Mustertext 2. Kategorie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FFCF335-EACB-F34A-A17C-4073D89A1AF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14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er 3 Bilder +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237" y="368300"/>
            <a:ext cx="8137525" cy="514569"/>
          </a:xfrm>
        </p:spPr>
        <p:txBody>
          <a:bodyPr rIns="0" anchor="t" anchorCtr="0">
            <a:normAutofit/>
          </a:bodyPr>
          <a:lstStyle>
            <a:lvl1pPr algn="l">
              <a:defRPr sz="3200">
                <a:solidFill>
                  <a:srgbClr val="FF7900"/>
                </a:solidFill>
              </a:defRPr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7" y="882869"/>
            <a:ext cx="8137525" cy="599090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 algn="l">
              <a:buNone/>
              <a:defRPr sz="2500" b="1" baseline="0">
                <a:solidFill>
                  <a:srgbClr val="0033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Folienuntertitel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13">
            <a:extLst>
              <a:ext uri="{FF2B5EF4-FFF2-40B4-BE49-F238E27FC236}">
                <a16:creationId xmlns:a16="http://schemas.microsoft.com/office/drawing/2014/main" id="{2BF07BCB-0D30-7241-986C-D73F1DBCEB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8837" y="1745779"/>
            <a:ext cx="2520000" cy="18002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479C2799-33C8-E341-B00D-2857FC17DA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19799" y="1745779"/>
            <a:ext cx="2520000" cy="18002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B499A037-7A22-E643-84F7-28F358AD46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20761" y="1745779"/>
            <a:ext cx="2520000" cy="18002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in Bildmitte hinzufügen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05FC256D-3989-EF4B-B8F5-513AD75AA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238" y="3697014"/>
            <a:ext cx="8137523" cy="19749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003359"/>
                </a:solidFill>
              </a:defRPr>
            </a:lvl1pPr>
          </a:lstStyle>
          <a:p>
            <a:r>
              <a:rPr lang="de-DE" dirty="0"/>
              <a:t>Text-Bild Kombination Arial 16 Zeilenabstand (ZA) 20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</a:t>
            </a:r>
            <a:r>
              <a:rPr lang="de-DE" dirty="0" err="1"/>
              <a:t>dieidealo</a:t>
            </a:r>
            <a:r>
              <a:rPr lang="de-DE" dirty="0"/>
              <a:t>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temporum</a:t>
            </a:r>
            <a:r>
              <a:rPr lang="de-DE" dirty="0"/>
              <a:t> so die </a:t>
            </a:r>
            <a:r>
              <a:rPr lang="de-DE" dirty="0" err="1"/>
              <a:t>lobisamium</a:t>
            </a:r>
            <a:r>
              <a:rPr lang="de-DE" dirty="0"/>
              <a:t> </a:t>
            </a:r>
            <a:r>
              <a:rPr lang="de-DE" dirty="0" err="1"/>
              <a:t>inde</a:t>
            </a:r>
            <a:r>
              <a:rPr lang="de-DE" dirty="0"/>
              <a:t> </a:t>
            </a:r>
            <a:r>
              <a:rPr lang="de-DE" dirty="0" err="1"/>
              <a:t>lernal</a:t>
            </a:r>
            <a:r>
              <a:rPr lang="de-DE" dirty="0"/>
              <a:t> </a:t>
            </a:r>
            <a:r>
              <a:rPr lang="de-DE" dirty="0" err="1"/>
              <a:t>Ipsala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Mustertext </a:t>
            </a:r>
            <a:r>
              <a:rPr lang="de-DE" dirty="0" err="1"/>
              <a:t>lernal</a:t>
            </a:r>
            <a:r>
              <a:rPr lang="de-DE" dirty="0"/>
              <a:t>.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82BCEFA5-ABA9-EC4B-A22C-C134CC357CE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678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7" y="368300"/>
            <a:ext cx="8137525" cy="489365"/>
          </a:xfrm>
          <a:prstGeom prst="rect">
            <a:avLst/>
          </a:prstGeom>
        </p:spPr>
        <p:txBody>
          <a:bodyPr vert="horz" lIns="0" tIns="0" rIns="91440" bIns="45720" rtlCol="0" anchor="t" anchorCtr="0">
            <a:sp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238" y="6245989"/>
            <a:ext cx="765886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A6467279-1C4C-D949-8120-26D4D3C331E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34868D-ED3E-B946-86F2-F5FBC9EB891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06631" y="6061841"/>
            <a:ext cx="2803449" cy="659635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58830DD0-9DAD-7E41-8B6A-F22BC8FF3C9F}"/>
              </a:ext>
            </a:extLst>
          </p:cNvPr>
          <p:cNvSpPr/>
          <p:nvPr userDrawn="1"/>
        </p:nvSpPr>
        <p:spPr>
          <a:xfrm>
            <a:off x="0" y="593155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6350">
            <a:solidFill>
              <a:srgbClr val="007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EE45A94-277B-ED49-B726-4DF16266F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9124" y="6245988"/>
            <a:ext cx="4737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645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72" r:id="rId3"/>
    <p:sldLayoutId id="2147483673" r:id="rId4"/>
    <p:sldLayoutId id="2147483662" r:id="rId5"/>
    <p:sldLayoutId id="2147483667" r:id="rId6"/>
    <p:sldLayoutId id="2147483674" r:id="rId7"/>
    <p:sldLayoutId id="2147483675" r:id="rId8"/>
    <p:sldLayoutId id="2147483661" r:id="rId9"/>
    <p:sldLayoutId id="2147483664" r:id="rId10"/>
    <p:sldLayoutId id="214748366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79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1</a:t>
            </a:fld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50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992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11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33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2</a:t>
            </a:fld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188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3</a:t>
            </a:fld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30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4</a:t>
            </a:fld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912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5</a:t>
            </a:fld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Bildplatzhalter 6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Bildplatzhalter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Fußzeilenplatzhalt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07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6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Fußzeilenplatzhalt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80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Untertitel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411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8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142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279-1C4C-D949-8120-26D4D3C331E6}" type="slidenum">
              <a:rPr lang="de-DE" smtClean="0"/>
              <a:t>9</a:t>
            </a:fld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6008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TU Ilmenau">
      <a:dk1>
        <a:srgbClr val="004479"/>
      </a:dk1>
      <a:lt1>
        <a:srgbClr val="FFFFFF"/>
      </a:lt1>
      <a:dk2>
        <a:srgbClr val="003358"/>
      </a:dk2>
      <a:lt2>
        <a:srgbClr val="E7E6E6"/>
      </a:lt2>
      <a:accent1>
        <a:srgbClr val="FF7C00"/>
      </a:accent1>
      <a:accent2>
        <a:srgbClr val="22B5E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3358"/>
      </a:hlink>
      <a:folHlink>
        <a:srgbClr val="7979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1C213DC5-DAA9-4294-B2D9-D169CC81F951}" vid="{0D0DE0D9-5FD5-4544-A598-6D7AB3F1B60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4AD71F30A33F49902305D4D8FCFC04" ma:contentTypeVersion="0" ma:contentTypeDescription="Ein neues Dokument erstellen." ma:contentTypeScope="" ma:versionID="c369461af7e8326ed1404906e80559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686dcd11d120f5ddbaa988a62e2b0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6EFCCE-0C7B-4B2F-964E-3103AF6954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07FFF7-DCFD-4CCC-9C34-5EB4B9516F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F2F36EC-ABB2-4511-BA18-FF2818C794C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202102_PPT_Vorlage_4zu3(1)</Template>
  <TotalTime>0</TotalTime>
  <Words>11</Words>
  <Application>Microsoft Office PowerPoint</Application>
  <PresentationFormat>Bildschirmpräsentation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Yvonne Raab</dc:creator>
  <cp:lastModifiedBy>Yvonne Raab</cp:lastModifiedBy>
  <cp:revision>1</cp:revision>
  <dcterms:created xsi:type="dcterms:W3CDTF">2022-04-07T08:25:22Z</dcterms:created>
  <dcterms:modified xsi:type="dcterms:W3CDTF">2022-04-07T08:25:40Z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0x0101007E4AD71F30A33F49902305D4D8FCFC04</vt:lpwstr>
  </property>
</Properties>
</file>